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9" r:id="rId8"/>
    <p:sldId id="268" r:id="rId9"/>
    <p:sldId id="267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A28C-7E55-D278-1760-223427379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D8EBD-89E1-9A0B-133C-3AE06C642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B6D24-1E91-469C-74CE-779561E1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A0ECB-E4CF-C184-AA5A-F087FF29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948A3-0AF3-4C22-572C-3A23F5BC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3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9E8C-6714-AEE5-B90B-BBE2881B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E4745-5884-3197-CA50-117FF1C2C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0CB9F-265B-4B62-97F3-A30573FC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AFFB7-3932-7771-E1DE-3ED3F656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226BD-EB54-DD57-DC72-B5235D91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6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18115-0657-E921-0214-60810B24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710A4-0ED3-031A-1B41-2B7228655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226F1-10D2-ED26-2F9D-A8E512E5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E702-180C-D1C4-2B11-0662185D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A8873-A149-41FA-2DD9-599E7ABF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6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EF18-52C7-5F9E-BE23-860FA254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96E2-2406-DB72-A5A0-DDF5583AD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AF190-C9A8-2AEB-CA03-3EBB3CB8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3456C-6DDA-03F9-52F8-881DAB7C5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18FBC-6FB5-0D05-87D1-7D9BA917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3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73200-FCB5-CFC3-8187-D77CC554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1700F-FB6D-83F0-9B13-FFD7BBA39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0550E-124D-56B9-E658-8DA34532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7C8C5-3B2F-0282-E2BA-2D00FF5A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4488B-3D0D-FED3-6FC7-F1F18657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8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5264-B797-A56C-1CF4-A9AC32FE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452-B6DF-FC4E-D67B-5EEF18F96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C453D-3C3C-B25B-B015-533851029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C4414-A335-CB88-B64D-D6C22FFA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01804-1435-437A-4585-2353038F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242C1-A10F-7CEC-0C64-AD87A725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AE80-36DA-F58D-6D4F-3776D242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90D15-E207-0CA5-82EE-782C477BA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CC514-2277-1F63-B105-77CFAC59C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7B8D0-3E07-B07F-FFCD-E3CEF58DC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837FA2-CEA6-AB61-3E95-5EAAF1551A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9C625-3CAF-E62C-E673-0F528215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4C7C2-4B4E-F11E-E1C3-6D1D6FF5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5E676-5EFF-1BE0-B619-0F619D15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3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5013-3003-97F0-6703-97DF42EF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D0BCD-F8F2-9857-8EBC-58E19D3F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EC0E2-9A15-AA86-E365-5659D15BF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889DD-772B-8425-4D48-090C8B7F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9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C282D-6BD9-1C9B-2AE7-2CBD9313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B1ACA-E089-478F-988B-42C0A9CB9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5B5E5-EE50-9D91-6CB9-176B198B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2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2FD35-22C7-BE51-8C8F-1C21998D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1818F-FBFA-B05C-69E0-0CDDA7075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9F7C7-4B31-41B1-688C-59BC35F8C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961D-AABA-AA84-C404-E6116C0D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F965D-7693-2815-ED8D-C0DAA3AB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4E0D3-EFD5-5813-3C75-45F08BC3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8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FC1D-C249-8A85-6D1D-F23B978E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315CA-88FB-B1E1-A11C-EE2E60207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8DEF2-1CE5-4338-7F5A-4E1FBC096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76215-C91C-44C4-1494-EED19846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6F29B-2861-DEDA-B08E-3051987D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A0273-8EB0-357B-DC53-0279D4EB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8B504-5A26-279E-DEE8-2CE246AE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8EC37-D337-B08A-6411-CFC2A8376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F71AC-2063-3BF8-0FC1-36A6AFCB3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AC9D04-5A0A-4861-922D-3400402010E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B70E7-7A10-4A2D-E0BB-DFD5E3C60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D5824-8B7B-3AD8-609C-C3C347442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2B04B-EAFB-4F4F-BAE2-4AAC811A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B678-1704-0059-FD8C-41BB07EA8D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1EF86-C5B3-47C6-532D-3323AC2B9C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4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3B22-5C61-1A64-E105-61E7BEA2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cycles: 100</a:t>
            </a:r>
            <a:br>
              <a:rPr lang="en-US" dirty="0"/>
            </a:br>
            <a:r>
              <a:rPr lang="en-US" dirty="0"/>
              <a:t>Learning rate: 0.005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23103-9B62-DD2F-CFA0-E3EEA7EE8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80489"/>
            <a:ext cx="6250149" cy="38893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6161-D8D2-3B10-8B2A-C92A8BBD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149" y="2706624"/>
            <a:ext cx="6064319" cy="34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7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3B22-5C61-1A64-E105-61E7BEA2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cycles: 100</a:t>
            </a:r>
            <a:br>
              <a:rPr lang="en-US" dirty="0"/>
            </a:br>
            <a:r>
              <a:rPr lang="en-US" dirty="0"/>
              <a:t>Learning rate: 0.01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2E2959-6D23-B027-2D2C-09EA1AA5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59" y="2029969"/>
            <a:ext cx="7019405" cy="401205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6BFDCA-BDE8-BD48-8073-721A39D1E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75018" y="1836992"/>
            <a:ext cx="6727142" cy="4351338"/>
          </a:xfrm>
        </p:spPr>
      </p:pic>
    </p:spTree>
    <p:extLst>
      <p:ext uri="{BB962C8B-B14F-4D97-AF65-F5344CB8AC3E}">
        <p14:creationId xmlns:p14="http://schemas.microsoft.com/office/powerpoint/2010/main" val="318631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3B22-5C61-1A64-E105-61E7BEA2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cycles: 200</a:t>
            </a:r>
            <a:br>
              <a:rPr lang="en-US" dirty="0"/>
            </a:br>
            <a:r>
              <a:rPr lang="en-US" dirty="0"/>
              <a:t>Learning rate: 0.005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87DA5-3E23-6BA9-BC5A-A60FD9A2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212"/>
            <a:ext cx="5985827" cy="3722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88771B-41D3-D24A-6474-36704490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437" y="2564393"/>
            <a:ext cx="6208742" cy="37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98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3B22-5C61-1A64-E105-61E7BEA2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cycles: 100</a:t>
            </a:r>
            <a:br>
              <a:rPr lang="en-US" dirty="0"/>
            </a:br>
            <a:r>
              <a:rPr lang="en-US" dirty="0"/>
              <a:t>Learning rate: 0.0005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F9D89-F96F-BF61-1C09-A607F476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930"/>
            <a:ext cx="6014303" cy="377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19C86-B804-9223-3E61-106B604E3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535" y="1895908"/>
            <a:ext cx="6139726" cy="38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8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3B22-5C61-1A64-E105-61E7BEA2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cycles: 100</a:t>
            </a:r>
            <a:br>
              <a:rPr lang="en-US" dirty="0"/>
            </a:br>
            <a:r>
              <a:rPr lang="en-US" dirty="0"/>
              <a:t>Learning rate: 0.00005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39663-8D76-6827-746C-8AE37C7A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2458"/>
            <a:ext cx="5441950" cy="3422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BEDD3-2B80-F4B9-B711-32113522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0" y="1983726"/>
            <a:ext cx="5934308" cy="368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90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3B22-5C61-1A64-E105-61E7BEA2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cycles: 200</a:t>
            </a:r>
            <a:br>
              <a:rPr lang="en-US" dirty="0"/>
            </a:br>
            <a:r>
              <a:rPr lang="en-US" dirty="0"/>
              <a:t>Learning rate: 0.0005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53DA6-6842-2E69-06D7-71331D9F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103"/>
            <a:ext cx="5686400" cy="3564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FAC16-E7EF-D883-91A8-8A0BF744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11" y="2011680"/>
            <a:ext cx="5911294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7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3B22-5C61-1A64-E105-61E7BEA2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cycles: 300</a:t>
            </a:r>
            <a:br>
              <a:rPr lang="en-US" dirty="0"/>
            </a:br>
            <a:r>
              <a:rPr lang="en-US" dirty="0"/>
              <a:t>Learning rate: 0.0005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8B16C-7CFE-AEB3-D5CE-9054AF38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2019906"/>
            <a:ext cx="5711682" cy="3637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736CC-7258-92AC-137F-89396B6B0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18" y="2085762"/>
            <a:ext cx="5846471" cy="36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7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5328-2DD5-1BDB-2790-1B8F7118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Audio(MFCC)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5C7CF-D61B-B674-2A20-11EACAC12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470" y="1487297"/>
            <a:ext cx="8532809" cy="4859070"/>
          </a:xfrm>
        </p:spPr>
      </p:pic>
    </p:spTree>
    <p:extLst>
      <p:ext uri="{BB962C8B-B14F-4D97-AF65-F5344CB8AC3E}">
        <p14:creationId xmlns:p14="http://schemas.microsoft.com/office/powerpoint/2010/main" val="7809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03F4-83E7-FA02-E0B4-571918AB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cycles: 100</a:t>
            </a:r>
            <a:br>
              <a:rPr lang="en-US" dirty="0"/>
            </a:br>
            <a:r>
              <a:rPr lang="en-US" dirty="0"/>
              <a:t>Learning rate: 0.0005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00405-EAEE-8E70-6311-027E0E5D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1886118"/>
            <a:ext cx="5607482" cy="353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BC3F5B-4550-994B-7D36-58376A49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27" y="2276856"/>
            <a:ext cx="5798918" cy="35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98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03F4-83E7-FA02-E0B4-571918AB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cycles: 100</a:t>
            </a:r>
            <a:br>
              <a:rPr lang="en-US" dirty="0"/>
            </a:br>
            <a:r>
              <a:rPr lang="en-US" dirty="0"/>
              <a:t>Learning rate: 0.005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2F32D-D825-6A96-DFE3-A7F7DC835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21" y="1935353"/>
            <a:ext cx="5931153" cy="37613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B5806-7804-F2E6-9007-1EC2FD857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53" y="2130552"/>
            <a:ext cx="5849257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4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360E-E3FF-BF9F-B111-E80581C6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MFCC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4145C8-3EF3-4795-C5E2-2B5B36741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90" y="1620818"/>
            <a:ext cx="9593047" cy="5041337"/>
          </a:xfrm>
        </p:spPr>
      </p:pic>
    </p:spTree>
    <p:extLst>
      <p:ext uri="{BB962C8B-B14F-4D97-AF65-F5344CB8AC3E}">
        <p14:creationId xmlns:p14="http://schemas.microsoft.com/office/powerpoint/2010/main" val="410896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DAD9-CA3E-CFB0-EFE5-A63B4D9FE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554F5-2CBF-0F6A-6D2F-8B2D991FF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738748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04756-72DA-774F-6F0B-46F69F69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032" y="1984248"/>
            <a:ext cx="4726967" cy="44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3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E7D1-29E8-D9A3-4F1F-CA6FBD70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47593-5B47-E5FA-AE8A-0FDCC7E1B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946" y="1825625"/>
            <a:ext cx="4488108" cy="4351338"/>
          </a:xfrm>
        </p:spPr>
      </p:pic>
    </p:spTree>
    <p:extLst>
      <p:ext uri="{BB962C8B-B14F-4D97-AF65-F5344CB8AC3E}">
        <p14:creationId xmlns:p14="http://schemas.microsoft.com/office/powerpoint/2010/main" val="317355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9EA-DAA2-C5EC-A5B8-D9F0AE53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B6C31-CFAA-B9F6-C599-60AD37A09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06" y="696621"/>
            <a:ext cx="4452323" cy="3431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7A98E-706E-9285-6114-76CAA87D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80" y="266259"/>
            <a:ext cx="4167768" cy="3162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F2CE86-7FC8-4769-90E4-FC4A72CD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115" y="1276222"/>
            <a:ext cx="4167768" cy="3266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08EF6-121C-21FB-3897-F46CD883F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670" y="3488962"/>
            <a:ext cx="3945440" cy="3003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E7E330-24FE-185F-6C49-400338CC1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993" y="3811274"/>
            <a:ext cx="4108622" cy="31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0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B328-3BB4-E0DC-6D24-7CEF6757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4CC47-85D9-77C0-B0D3-16912EFBB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94" y="1788302"/>
            <a:ext cx="584041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CAC0F-EF51-B835-CFD0-3008160F1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53" y="2058890"/>
            <a:ext cx="5772834" cy="38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5793-6FDF-9D68-A76D-29B45264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Spectrogram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E7A51-998C-3E94-D397-8E75445F2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107" y="1825625"/>
            <a:ext cx="5607786" cy="4351338"/>
          </a:xfrm>
        </p:spPr>
      </p:pic>
    </p:spTree>
    <p:extLst>
      <p:ext uri="{BB962C8B-B14F-4D97-AF65-F5344CB8AC3E}">
        <p14:creationId xmlns:p14="http://schemas.microsoft.com/office/powerpoint/2010/main" val="97299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55CC-70CC-C5BD-CE04-2A96178A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990E36-6EE9-5965-B3D0-420681165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639" y="1825625"/>
            <a:ext cx="5840721" cy="4351338"/>
          </a:xfrm>
        </p:spPr>
      </p:pic>
    </p:spTree>
    <p:extLst>
      <p:ext uri="{BB962C8B-B14F-4D97-AF65-F5344CB8AC3E}">
        <p14:creationId xmlns:p14="http://schemas.microsoft.com/office/powerpoint/2010/main" val="307921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E716-8C74-18C4-B110-ECBC3CA9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C529B959-F121-5BF7-0DE9-F46CC6F2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" y="1027906"/>
            <a:ext cx="4807268" cy="3088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8F8B1-A131-82CB-C368-D3B4DD5BC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51" y="490601"/>
            <a:ext cx="4499845" cy="293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CCD70-24C7-D6FE-2342-A14ADC63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665" y="1902406"/>
            <a:ext cx="4108704" cy="2695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36094-6CE6-4621-5D91-6830272D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312" y="3860221"/>
            <a:ext cx="4616314" cy="2987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F20FFA-2AAA-5D54-CF68-9F8C7DA06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984" y="3837663"/>
            <a:ext cx="4257786" cy="27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7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622E-A5B5-1F6C-4A03-E597F34F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E44DF-817D-35D6-EB42-37D852D9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509088"/>
            <a:ext cx="7634311" cy="58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43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110</Words>
  <Application>Microsoft Office PowerPoint</Application>
  <PresentationFormat>Widescreen</PresentationFormat>
  <Paragraphs>13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With MFCC</vt:lpstr>
      <vt:lpstr>PowerPoint Presentation</vt:lpstr>
      <vt:lpstr>PowerPoint Presentation</vt:lpstr>
      <vt:lpstr>PowerPoint Presentation</vt:lpstr>
      <vt:lpstr>With Spectrogram</vt:lpstr>
      <vt:lpstr>PowerPoint Presentation</vt:lpstr>
      <vt:lpstr>PowerPoint Presentation</vt:lpstr>
      <vt:lpstr>PowerPoint Presentation</vt:lpstr>
      <vt:lpstr>Number of training cycles: 100 Learning rate: 0.005</vt:lpstr>
      <vt:lpstr>Number of training cycles: 100 Learning rate: 0.01</vt:lpstr>
      <vt:lpstr>Number of training cycles: 200 Learning rate: 0.005</vt:lpstr>
      <vt:lpstr>Number of training cycles: 100 Learning rate: 0.0005</vt:lpstr>
      <vt:lpstr>Number of training cycles: 100 Learning rate: 0.00005</vt:lpstr>
      <vt:lpstr>Number of training cycles: 200 Learning rate: 0.0005</vt:lpstr>
      <vt:lpstr>Number of training cycles: 300 Learning rate: 0.0005</vt:lpstr>
      <vt:lpstr>Using Audio(MFCC)</vt:lpstr>
      <vt:lpstr>Number of training cycles: 100 Learning rate: 0.0005</vt:lpstr>
      <vt:lpstr>Number of training cycles: 100 Learning rate: 0.005</vt:lpstr>
      <vt:lpstr>Test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 Li</dc:creator>
  <cp:lastModifiedBy>Ji Li</cp:lastModifiedBy>
  <cp:revision>3</cp:revision>
  <dcterms:created xsi:type="dcterms:W3CDTF">2025-02-04T01:41:05Z</dcterms:created>
  <dcterms:modified xsi:type="dcterms:W3CDTF">2025-02-07T04:35:39Z</dcterms:modified>
</cp:coreProperties>
</file>